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6858000" cy="9144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96" y="16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3F9B1B-7B8D-4A8B-AEA0-BBFB351C5C6B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48C68EA-C9F5-47CB-BAD2-CDD73E8F62B6}" type="pres">
      <dgm:prSet presAssocID="{C83F9B1B-7B8D-4A8B-AEA0-BBFB351C5C6B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s-AR"/>
        </a:p>
      </dgm:t>
    </dgm:pt>
  </dgm:ptLst>
  <dgm:cxnLst>
    <dgm:cxn modelId="{2E6A06DD-4219-4C81-9055-5C6BBB6F988C}" type="presOf" srcId="{C83F9B1B-7B8D-4A8B-AEA0-BBFB351C5C6B}" destId="{248C68EA-C9F5-47CB-BAD2-CDD73E8F62B6}" srcOrd="0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9F3B9-AF3E-4E1D-B59E-AF231CF1DD5A}" type="datetimeFigureOut">
              <a:rPr lang="es-AR" smtClean="0"/>
              <a:t>31/03/2016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05B02-547D-45B0-B234-52C4DAEECA38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0B229-B83F-415E-850E-B28F92DBD8B5}" type="slidenum">
              <a:rPr lang="es-AR" smtClean="0">
                <a:solidFill>
                  <a:prstClr val="black"/>
                </a:solidFill>
              </a:rPr>
              <a:pPr/>
              <a:t>1</a:t>
            </a:fld>
            <a:endParaRPr lang="es-A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680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0B229-B83F-415E-850E-B28F92DBD8B5}" type="slidenum">
              <a:rPr lang="es-AR" smtClean="0"/>
              <a:pPr/>
              <a:t>2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81555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3ABF-E43D-41BC-A5FC-82147C6D6815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31/03/2016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5B8A-B2E7-4C15-AF0A-BC0C3BCA782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09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3ABF-E43D-41BC-A5FC-82147C6D6815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31/03/2016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5B8A-B2E7-4C15-AF0A-BC0C3BCA782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630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3ABF-E43D-41BC-A5FC-82147C6D6815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31/03/2016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5B8A-B2E7-4C15-AF0A-BC0C3BCA782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109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3ABF-E43D-41BC-A5FC-82147C6D6815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31/03/2016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5B8A-B2E7-4C15-AF0A-BC0C3BCA782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93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3ABF-E43D-41BC-A5FC-82147C6D6815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31/03/2016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5B8A-B2E7-4C15-AF0A-BC0C3BCA782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54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3ABF-E43D-41BC-A5FC-82147C6D6815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31/03/2016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5B8A-B2E7-4C15-AF0A-BC0C3BCA782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35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2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3ABF-E43D-41BC-A5FC-82147C6D6815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31/03/2016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5B8A-B2E7-4C15-AF0A-BC0C3BCA782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94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3ABF-E43D-41BC-A5FC-82147C6D6815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31/03/2016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5B8A-B2E7-4C15-AF0A-BC0C3BCA782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280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3ABF-E43D-41BC-A5FC-82147C6D6815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31/03/2016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5B8A-B2E7-4C15-AF0A-BC0C3BCA782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909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3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90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3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3ABF-E43D-41BC-A5FC-82147C6D6815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31/03/2016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5B8A-B2E7-4C15-AF0A-BC0C3BCA782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436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3ABF-E43D-41BC-A5FC-82147C6D6815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31/03/2016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5B8A-B2E7-4C15-AF0A-BC0C3BCA782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3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3ABF-E43D-41BC-A5FC-82147C6D6815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31/03/2016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D5B8A-B2E7-4C15-AF0A-BC0C3BCA7829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39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640" y="251523"/>
            <a:ext cx="6552728" cy="1207518"/>
          </a:xfrm>
          <a:ln w="254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AR" sz="2600" b="1" i="1" dirty="0" smtClean="0">
                <a:latin typeface="Arial Black" panose="020B0A04020102020204" pitchFamily="34" charset="0"/>
                <a:ea typeface="MS PGothic" panose="020B0600070205080204" pitchFamily="34" charset="-128"/>
              </a:rPr>
              <a:t>Taller </a:t>
            </a:r>
            <a:br>
              <a:rPr lang="es-AR" sz="2600" b="1" i="1" dirty="0" smtClean="0">
                <a:latin typeface="Arial Black" panose="020B0A04020102020204" pitchFamily="34" charset="0"/>
                <a:ea typeface="MS PGothic" panose="020B0600070205080204" pitchFamily="34" charset="-128"/>
              </a:rPr>
            </a:br>
            <a:r>
              <a:rPr lang="es-AR" sz="2600" b="1" i="1" dirty="0" smtClean="0">
                <a:latin typeface="Arial Black" panose="020B0A04020102020204" pitchFamily="34" charset="0"/>
                <a:ea typeface="MS PGothic" panose="020B0600070205080204" pitchFamily="34" charset="-128"/>
              </a:rPr>
              <a:t>“ Entrenamiento de la Memoria “</a:t>
            </a:r>
            <a:endParaRPr lang="es-AR" sz="2600" b="1" i="1" dirty="0">
              <a:latin typeface="Arial Black" panose="020B0A0402010202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513064171"/>
              </p:ext>
            </p:extLst>
          </p:nvPr>
        </p:nvGraphicFramePr>
        <p:xfrm>
          <a:off x="332656" y="5508104"/>
          <a:ext cx="576064" cy="216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5069" y="1713836"/>
            <a:ext cx="2829407" cy="378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88640" y="1315023"/>
            <a:ext cx="47525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u="sng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r>
              <a:rPr lang="es-AR" u="sng" dirty="0">
                <a:solidFill>
                  <a:prstClr val="black"/>
                </a:solidFill>
                <a:latin typeface="Arial Black" panose="020B0A04020102020204" pitchFamily="34" charset="0"/>
              </a:rPr>
              <a:t>Dirigido a :</a:t>
            </a:r>
          </a:p>
          <a:p>
            <a:endParaRPr lang="es-AR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endParaRPr lang="es-AR" sz="8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ADULTOS / ADULTOS MAYORES</a:t>
            </a:r>
          </a:p>
          <a:p>
            <a:endParaRPr lang="es-AR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Ejercite la MEMORIA-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AR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 M</a:t>
            </a:r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antenga ACTIVO Y AGIL</a:t>
            </a:r>
          </a:p>
          <a:p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    su cerebro-</a:t>
            </a:r>
          </a:p>
          <a:p>
            <a:endParaRPr lang="es-AR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Priorizamos </a:t>
            </a:r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l</a:t>
            </a:r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os TRABAJOS</a:t>
            </a:r>
          </a:p>
          <a:p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     PRACTICOS, a los teóricos-</a:t>
            </a:r>
          </a:p>
          <a:p>
            <a:endParaRPr lang="es-AR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Generamos AMBIENTES</a:t>
            </a:r>
          </a:p>
          <a:p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s-AR" dirty="0">
                <a:solidFill>
                  <a:prstClr val="black"/>
                </a:solidFill>
                <a:latin typeface="Arial Black" panose="020B0A04020102020204" pitchFamily="34" charset="0"/>
              </a:rPr>
              <a:t>    ESTIMULANTES donde ejercitar</a:t>
            </a:r>
          </a:p>
          <a:p>
            <a:endParaRPr lang="es-AR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733528" y="594853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>
              <a:solidFill>
                <a:prstClr val="black"/>
              </a:solidFill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5715009"/>
            <a:ext cx="2769368" cy="221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2852936" y="5558862"/>
            <a:ext cx="382480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600" dirty="0">
                <a:solidFill>
                  <a:prstClr val="black"/>
                </a:solidFill>
                <a:latin typeface="Arial Black" panose="020B0A04020102020204" pitchFamily="34" charset="0"/>
              </a:rPr>
              <a:t>ENTRENAR / PRACTICAR APRENDER / SOCIALIZAR</a:t>
            </a:r>
            <a:endParaRPr lang="es-AR" sz="16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52936" y="6201805"/>
            <a:ext cx="382480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600" dirty="0">
                <a:solidFill>
                  <a:prstClr val="black"/>
                </a:solidFill>
                <a:latin typeface="Arial Black" panose="020B0A04020102020204" pitchFamily="34" charset="0"/>
              </a:rPr>
              <a:t>EJERCICIOS Y TRABAJOS PRACTICOS</a:t>
            </a:r>
            <a:endParaRPr lang="es-AR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852936" y="6884276"/>
            <a:ext cx="388843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600" dirty="0">
                <a:solidFill>
                  <a:prstClr val="black"/>
                </a:solidFill>
                <a:latin typeface="Arial Black" panose="020B0A04020102020204" pitchFamily="34" charset="0"/>
              </a:rPr>
              <a:t>MEMORIA / ATENCION / OLVIDOS</a:t>
            </a:r>
          </a:p>
          <a:p>
            <a:pPr algn="ctr"/>
            <a:r>
              <a:rPr lang="es-AR" sz="1600" dirty="0">
                <a:solidFill>
                  <a:prstClr val="black"/>
                </a:solidFill>
                <a:latin typeface="Arial Black" panose="020B0A04020102020204" pitchFamily="34" charset="0"/>
              </a:rPr>
              <a:t> RESOLUCION DE PROBLEMAS</a:t>
            </a:r>
          </a:p>
          <a:p>
            <a:pPr algn="ctr"/>
            <a:r>
              <a:rPr lang="es-AR" sz="1600" dirty="0">
                <a:solidFill>
                  <a:prstClr val="black"/>
                </a:solidFill>
                <a:latin typeface="Arial Black" panose="020B0A04020102020204" pitchFamily="34" charset="0"/>
              </a:rPr>
              <a:t>LECTO - ESCRITURAS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4624" y="7789816"/>
            <a:ext cx="6768752" cy="13542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b="1" i="1" dirty="0">
                <a:solidFill>
                  <a:prstClr val="black"/>
                </a:solidFill>
                <a:latin typeface="Arial Black" panose="020B0A04020102020204" pitchFamily="34" charset="0"/>
              </a:rPr>
              <a:t>LUGAR : Centro de Jubilados y Pensionados de Villa Bosch</a:t>
            </a:r>
          </a:p>
          <a:p>
            <a:r>
              <a:rPr lang="es-AR" sz="1600" b="1" i="1" dirty="0">
                <a:solidFill>
                  <a:prstClr val="black"/>
                </a:solidFill>
                <a:latin typeface="Arial Black" panose="020B0A04020102020204" pitchFamily="34" charset="0"/>
              </a:rPr>
              <a:t>DIRECCION : Garicoits 1530 Martin Coronado</a:t>
            </a:r>
          </a:p>
          <a:p>
            <a:r>
              <a:rPr lang="es-AR" sz="1600" b="1" i="1" dirty="0">
                <a:solidFill>
                  <a:prstClr val="black"/>
                </a:solidFill>
                <a:latin typeface="Arial Black" panose="020B0A04020102020204" pitchFamily="34" charset="0"/>
              </a:rPr>
              <a:t>INFORMES : 4844 0970</a:t>
            </a:r>
          </a:p>
          <a:p>
            <a:r>
              <a:rPr lang="es-AR" sz="1600" b="1" i="1" dirty="0">
                <a:solidFill>
                  <a:prstClr val="black"/>
                </a:solidFill>
                <a:latin typeface="Arial Black" panose="020B0A04020102020204" pitchFamily="34" charset="0"/>
              </a:rPr>
              <a:t>COMIENZO : </a:t>
            </a:r>
            <a:r>
              <a:rPr lang="es-AR" sz="1600" b="1" i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 15-04-2016  // horario 9,00 – 11,00 hs</a:t>
            </a:r>
            <a:endParaRPr lang="es-AR" sz="1600" b="1" i="1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AR" b="1" i="1" dirty="0">
                <a:solidFill>
                  <a:prstClr val="black"/>
                </a:solidFill>
                <a:latin typeface="Arial Black" panose="020B0A04020102020204" pitchFamily="34" charset="0"/>
              </a:rPr>
              <a:t>INSTRUCTOR : Lic. Carlos J. Soloaga</a:t>
            </a:r>
            <a:endParaRPr lang="es-AR" b="1" i="1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15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52028" y="118582"/>
            <a:ext cx="5829300" cy="598220"/>
          </a:xfrm>
        </p:spPr>
        <p:txBody>
          <a:bodyPr>
            <a:normAutofit/>
          </a:bodyPr>
          <a:lstStyle/>
          <a:p>
            <a:r>
              <a:rPr lang="es-AR" sz="1400" b="1" i="1" dirty="0" smtClean="0">
                <a:latin typeface="Book Antiqua" panose="02040602050305030304" pitchFamily="18" charset="0"/>
              </a:rPr>
              <a:t>TALLER : ENTRENAMIENTO DE LA MEMORIA</a:t>
            </a:r>
            <a:br>
              <a:rPr lang="es-AR" sz="1400" b="1" i="1" dirty="0" smtClean="0">
                <a:latin typeface="Book Antiqua" panose="02040602050305030304" pitchFamily="18" charset="0"/>
              </a:rPr>
            </a:br>
            <a:r>
              <a:rPr lang="es-AR" sz="1400" b="1" i="1" dirty="0" smtClean="0">
                <a:latin typeface="Book Antiqua" panose="02040602050305030304" pitchFamily="18" charset="0"/>
              </a:rPr>
              <a:t>Instructor Lic. Carlos J. Soloaga</a:t>
            </a:r>
            <a:endParaRPr lang="es-AR" sz="1400" b="1" i="1" dirty="0">
              <a:latin typeface="Book Antiqua" panose="02040602050305030304" pitchFamily="18" charset="0"/>
            </a:endParaRPr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>
          <a:xfrm>
            <a:off x="332656" y="650334"/>
            <a:ext cx="6480720" cy="8375084"/>
          </a:xfrm>
        </p:spPr>
        <p:txBody>
          <a:bodyPr>
            <a:normAutofit lnSpcReduction="10000"/>
          </a:bodyPr>
          <a:lstStyle/>
          <a:p>
            <a:pPr algn="l"/>
            <a:r>
              <a:rPr lang="es-AR" sz="1400" b="1" i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Dirigido a : </a:t>
            </a:r>
          </a:p>
          <a:p>
            <a:pPr algn="l"/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Adultos / Adultos Mayores Sanos</a:t>
            </a:r>
          </a:p>
          <a:p>
            <a:pPr algn="l"/>
            <a:r>
              <a:rPr lang="es-AR" sz="1400" b="1" i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Objetivo General : </a:t>
            </a:r>
          </a:p>
          <a:p>
            <a:pPr algn="l"/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Proponer actividades de entrenamiento que impacten positivamente en la memoria e incremente su potencialidad en su vida cotidiana, otorgándole seguridad y fortaleciendo su autoestima.</a:t>
            </a:r>
          </a:p>
          <a:p>
            <a:pPr algn="l"/>
            <a:r>
              <a:rPr lang="es-AR" sz="1400" b="1" i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Objetivos Principales :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Mantener activo y ágil nuestro cerebro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Crear un espacio estimulante donde entrenar en forma continua.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Potenciar el contacto social y la comunicación.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Mejorar el estado de animo, la motivación interna y la autoestima.</a:t>
            </a:r>
          </a:p>
          <a:p>
            <a:pPr algn="l"/>
            <a:r>
              <a:rPr lang="es-AR" sz="1400" b="1" i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Metodología :</a:t>
            </a:r>
          </a:p>
          <a:p>
            <a:pPr algn="l"/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Proveer herramientas para posibilitar trabajos individuales y entrenamientos grupales, priorizando lo practico a lo teórico, cuya finalidad será mejorar su nivel de memoria y al tener la posibilidad compartir sus experiencias vivenciales el grupo se nutrirá y crecerá en su aprendizaje del día a día.</a:t>
            </a:r>
          </a:p>
          <a:p>
            <a:pPr algn="l"/>
            <a:r>
              <a:rPr lang="es-AR" sz="1400" b="1" i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Duración :</a:t>
            </a:r>
          </a:p>
          <a:p>
            <a:pPr algn="l"/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HORAS TOTALES….….. : 40 HS</a:t>
            </a:r>
          </a:p>
          <a:p>
            <a:pPr algn="l"/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REUNIONES……......…...: 20</a:t>
            </a:r>
          </a:p>
          <a:p>
            <a:pPr algn="l"/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DURACION REUNION..: 2 HS</a:t>
            </a:r>
          </a:p>
          <a:p>
            <a:pPr algn="l"/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FRECUENCIA…………...: 1 VECES SEMANALES</a:t>
            </a:r>
          </a:p>
          <a:p>
            <a:pPr algn="l"/>
            <a:r>
              <a:rPr lang="es-AR" sz="1400" b="1" i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TEMARIO TEORICO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Introducción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Olvidos / Vejez / Sabiduría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Memoria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Tipos de Memoria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Atención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Neurobiología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Recomendaciones para tener el cerebro en forma ( INECO )</a:t>
            </a:r>
          </a:p>
          <a:p>
            <a:pPr algn="l"/>
            <a:r>
              <a:rPr lang="es-AR" sz="1400" b="1" i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TRABAJOS PRACTICOS Y DE ENTRENAMIENTO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Memoria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Atención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Razonamiento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A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Resolución de problemas</a:t>
            </a:r>
          </a:p>
          <a:p>
            <a:pPr marL="342900" indent="-342900" algn="l">
              <a:buFont typeface="+mj-lt"/>
              <a:buAutoNum type="arabicPeriod"/>
            </a:pPr>
            <a:endParaRPr lang="es-AR" sz="14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algn="l"/>
            <a:endParaRPr lang="es-AR" sz="1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50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302</Words>
  <Application>Microsoft Office PowerPoint</Application>
  <PresentationFormat>Presentación en pantalla (4:3)</PresentationFormat>
  <Paragraphs>59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1_Tema de Office</vt:lpstr>
      <vt:lpstr>Taller  “ Entrenamiento de la Memoria “</vt:lpstr>
      <vt:lpstr>TALLER : ENTRENAMIENTO DE LA MEMORIA Instructor Lic. Carlos J. Soloaga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 “ Entrenamiento de la Memoria “</dc:title>
  <dc:creator>sand</dc:creator>
  <cp:lastModifiedBy>sand</cp:lastModifiedBy>
  <cp:revision>2</cp:revision>
  <dcterms:created xsi:type="dcterms:W3CDTF">2016-04-01T01:41:33Z</dcterms:created>
  <dcterms:modified xsi:type="dcterms:W3CDTF">2016-04-01T01:56:29Z</dcterms:modified>
</cp:coreProperties>
</file>